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F59BF-E269-4CEB-8370-A068A2809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92C04-7B69-4CC3-9590-369E29401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B0AA0-4908-4812-B64F-1A493602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FC64A-FBA0-44D0-A2E7-1B9708085534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EB1B5-D6F7-40EB-8929-CFA52F3A0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E773A-A4CC-47FB-94F7-EF3560C2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02C3D-E6D0-4A20-B660-92D1B80F9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46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7378C-4776-47B6-B2D7-83796828C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25375-EEB7-4BB7-9E71-3DD5A1154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6F2D3-41FE-4438-876B-1751091A0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FC64A-FBA0-44D0-A2E7-1B9708085534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CB970-2598-40D0-80C7-0690A04A3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C333-A19C-4785-9EC1-BC08E8B2B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02C3D-E6D0-4A20-B660-92D1B80F9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2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135E20-7712-40C8-86D5-F6B90A98F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A8E318-C431-4C71-80D1-12679D9D50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F7759-4D52-4B69-9E38-D9A73C43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FC64A-FBA0-44D0-A2E7-1B9708085534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BB41B-DD51-426D-A6C7-801D49D93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FA650-2C23-4D57-8D79-139AB740E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02C3D-E6D0-4A20-B660-92D1B80F9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96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3F55C-C453-4CFF-93FC-112D97BBD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66FBF-9638-4843-AD05-E8F1BE9EE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ECEE4-0EBE-4FAC-82F1-2A7474602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FC64A-FBA0-44D0-A2E7-1B9708085534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16AF2-1B71-4D3E-B30F-61287A7D1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CF1D9-54FF-4ECF-839E-A20384839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02C3D-E6D0-4A20-B660-92D1B80F9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67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A5616-5D18-41A1-9CEE-2A788A6DE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6F52B-ABCB-471D-8292-A49704FA7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E1FDC-FC5C-4822-8673-1AE64CD6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FC64A-FBA0-44D0-A2E7-1B9708085534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57FE6-098D-4550-92B1-838088502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B7395-C6DE-42BD-BE4A-54DA693CA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02C3D-E6D0-4A20-B660-92D1B80F9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4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ABF0B-BC3F-48EA-902E-453C80DED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109CB-B25B-4F79-9DFE-B89C24DF7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CAF45-0F3E-40E6-B129-B32C37A3B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13B4D-AD34-4EB9-8E1C-2739F306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FC64A-FBA0-44D0-A2E7-1B9708085534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875F68-8698-4439-9833-8D15770BE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C91E2-9C6F-4158-AD11-396BE2D9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02C3D-E6D0-4A20-B660-92D1B80F9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02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D84F-6FF4-466E-8032-4214DC2B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AE4A0-2F93-4745-8FF1-3BBEADC38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DC19E-823C-49F8-A001-61160B9D8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C86D49-8DFC-410E-A007-EE11B6FD26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FFFD69-F60E-49BB-B1CF-CFBE656B79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57BE41-C98C-44E9-9349-08BDCEB0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FC64A-FBA0-44D0-A2E7-1B9708085534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8BB083-575C-4AC0-8ACA-78086B95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A40E30-8AED-4F9A-B846-0D11CBE8F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02C3D-E6D0-4A20-B660-92D1B80F9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5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D74D-6EC9-4F8B-AC3B-39EBED574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A0E14-D667-42F0-B2E9-63BE9CCC8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FC64A-FBA0-44D0-A2E7-1B9708085534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D594C-C174-4DFE-80AE-1BDB90FE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FA225-1908-4AC7-9FB7-908A5E1CB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02C3D-E6D0-4A20-B660-92D1B80F9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51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876CA4-7226-46F9-98D8-2FD2786BD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FC64A-FBA0-44D0-A2E7-1B9708085534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BCA44E-F1E7-4C0D-B2B6-DFC2C8701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4A7D1-8AF8-450B-8386-2A3D8FC74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02C3D-E6D0-4A20-B660-92D1B80F9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1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6095-C1EB-433B-9435-758556522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F5249-33E2-4DDF-8BC5-4817E439D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CA2EC-438F-4BF3-9975-DFE492A08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A9716-9A3F-441C-B441-EB00B608C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FC64A-FBA0-44D0-A2E7-1B9708085534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7D73B-6713-498F-8EE9-9FEFD8F74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D06E9-1733-457F-BDAB-12C517812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02C3D-E6D0-4A20-B660-92D1B80F9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7ACD5-759A-47DA-A7F6-3EFE83DDF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C72797-271B-4015-8DDE-A274455D75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A4813-7B5F-43E6-8CF2-09BD152EE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93A778-E1F6-472A-A835-597B90FDB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FC64A-FBA0-44D0-A2E7-1B9708085534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43F403-880A-40EB-A228-5582F860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39F72-0D70-4C80-A017-F9FC66D4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02C3D-E6D0-4A20-B660-92D1B80F9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2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A1A862-5C34-48B7-9606-D917A0B27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EF4A6-9F45-45DE-A912-62E4C3437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83339-A6A6-408F-8336-6A82F18B5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FC64A-FBA0-44D0-A2E7-1B9708085534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B665-0138-44A1-8F32-05416279E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06826-CF68-437E-9492-F2884C03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02C3D-E6D0-4A20-B660-92D1B80F9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05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480B-4134-4E5F-9494-C4555E5601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  <a:latin typeface="Arial Black" panose="020B0A04020102020204" pitchFamily="34" charset="0"/>
              </a:rPr>
              <a:t>LINEAR REGRESSION AND RANDOM FOREST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22DE06-85CD-4B89-A705-B948B5FCE9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</a:t>
            </a:r>
          </a:p>
          <a:p>
            <a:r>
              <a:rPr lang="en-US" dirty="0"/>
              <a:t>By</a:t>
            </a:r>
          </a:p>
          <a:p>
            <a:r>
              <a:rPr lang="en-US" dirty="0"/>
              <a:t>Manohar </a:t>
            </a:r>
            <a:r>
              <a:rPr lang="en-US" dirty="0" err="1"/>
              <a:t>Nookala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A95A1-536E-4417-B236-961982B0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68375-3AED-4CDF-966E-9E11392A4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Covariance is calculated with below formula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94984-D5B8-438F-87A3-92FB3AECE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49217"/>
            <a:ext cx="9753600" cy="308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62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E6E03-947A-4500-8D3F-2DA73901E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Formula for slope and intercept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21572-6737-4093-8E88-992878413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Slope[m]=(covariance/variance)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Intercept is the interaction between the y-axis and regressor line.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Intercept=mean(y)-m*mean(x)</a:t>
            </a:r>
          </a:p>
        </p:txBody>
      </p:sp>
    </p:spTree>
    <p:extLst>
      <p:ext uri="{BB962C8B-B14F-4D97-AF65-F5344CB8AC3E}">
        <p14:creationId xmlns:p14="http://schemas.microsoft.com/office/powerpoint/2010/main" val="3627817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4B3DD-CA02-4369-8BD1-F18ABF500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14249"/>
          </a:xfrm>
        </p:spPr>
        <p:txBody>
          <a:bodyPr>
            <a:normAutofit/>
          </a:bodyPr>
          <a:lstStyle/>
          <a:p>
            <a:r>
              <a:rPr lang="en-US" b="1" dirty="0"/>
              <a:t>Representation of slope and intercept</a:t>
            </a:r>
            <a:br>
              <a:rPr lang="en-US" dirty="0"/>
            </a:br>
            <a:br>
              <a:rPr lang="en-US" dirty="0"/>
            </a:br>
            <a:r>
              <a:rPr lang="en-US" sz="3200" dirty="0" err="1"/>
              <a:t>Intercept</a:t>
            </a:r>
            <a:r>
              <a:rPr lang="en-US" sz="3200" dirty="0"/>
              <a:t> is the height between interacted point to the x-axis.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318BD6-D423-4A75-965D-B033072FC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546" y="2453711"/>
            <a:ext cx="6449325" cy="4039164"/>
          </a:xfrm>
        </p:spPr>
      </p:pic>
    </p:spTree>
    <p:extLst>
      <p:ext uri="{BB962C8B-B14F-4D97-AF65-F5344CB8AC3E}">
        <p14:creationId xmlns:p14="http://schemas.microsoft.com/office/powerpoint/2010/main" val="3013220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8CB68-306F-4D87-B4F1-A122F64F5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Error rate or residual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B4681-7822-4A43-88D9-D59D1C207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 rate can be calculated mainly in below ways</a:t>
            </a:r>
          </a:p>
          <a:p>
            <a:r>
              <a:rPr lang="en-US" dirty="0"/>
              <a:t>General formula for error</a:t>
            </a:r>
          </a:p>
          <a:p>
            <a:pPr marL="0" indent="0" algn="ctr">
              <a:buNone/>
            </a:pPr>
            <a:r>
              <a:rPr lang="en-US" dirty="0"/>
              <a:t>Error=Actual value- predicted value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Least Squared Error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Mean Squared Error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 of Squared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6A6BF7-EF87-4B5E-914A-9C5108B79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03" y="3938588"/>
            <a:ext cx="33813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55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95139-F1C8-4AEE-8B9D-1B8EE75C6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656371"/>
          </a:xfrm>
        </p:spPr>
        <p:txBody>
          <a:bodyPr>
            <a:normAutofit/>
          </a:bodyPr>
          <a:lstStyle/>
          <a:p>
            <a:r>
              <a:rPr lang="en-US" b="1" dirty="0"/>
              <a:t>Formulas for error rate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  SSE                    MSE                          LSE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4ADB2B-9EB5-4B61-8BD8-DDFF92894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2695575" cy="10287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C1FB24-1BD1-4A5C-8C89-D240F2A40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900" y="3374053"/>
            <a:ext cx="3047619" cy="1485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601309-FF13-4EB3-9293-E1B51271E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879" y="3374053"/>
            <a:ext cx="1981477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12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23FE3-598D-4A1A-9E10-972F0540C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8134"/>
            <a:ext cx="10515600" cy="266962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MULTIPLE LINEAR REGRESSION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if the features are increased then slopes will also will increase. It is same as simple linear regression.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289E28-1ED8-491E-B318-45297CCC0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14" y="3267697"/>
            <a:ext cx="5610846" cy="3024981"/>
          </a:xfrm>
        </p:spPr>
      </p:pic>
    </p:spTree>
    <p:extLst>
      <p:ext uri="{BB962C8B-B14F-4D97-AF65-F5344CB8AC3E}">
        <p14:creationId xmlns:p14="http://schemas.microsoft.com/office/powerpoint/2010/main" val="1362858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D444-4057-4512-8B03-C01595972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  <a:latin typeface="Arial Black" panose="020B0A04020102020204" pitchFamily="34" charset="0"/>
              </a:rPr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24066-C0CD-4EF1-A0F1-68012689E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random forest algorithm ??</a:t>
            </a:r>
          </a:p>
          <a:p>
            <a:pPr lvl="1"/>
            <a:r>
              <a:rPr lang="en-US" dirty="0"/>
              <a:t> Random forest is an ensemble algorithm. It uses the number of decision trees to predict the data effectively.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73C47-6FE6-460D-BE3F-E4954CBB1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7" y="3428999"/>
            <a:ext cx="8030818" cy="253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13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4BAC-617C-4574-8D75-C0CC43E7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Advantages of Random Forest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B5753E-A47B-4D0B-AAE8-394936954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43" y="1825625"/>
            <a:ext cx="9929113" cy="4351338"/>
          </a:xfrm>
        </p:spPr>
      </p:pic>
    </p:spTree>
    <p:extLst>
      <p:ext uri="{BB962C8B-B14F-4D97-AF65-F5344CB8AC3E}">
        <p14:creationId xmlns:p14="http://schemas.microsoft.com/office/powerpoint/2010/main" val="1516100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D7A5-18BC-4064-A9DF-F86411A5C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INTITUTION DIAGRAM OF RANDOM FOREST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EBD9E4-1140-42C0-B2B4-D797F2593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757" y="1872159"/>
            <a:ext cx="7592485" cy="4258269"/>
          </a:xfrm>
        </p:spPr>
      </p:pic>
    </p:spTree>
    <p:extLst>
      <p:ext uri="{BB962C8B-B14F-4D97-AF65-F5344CB8AC3E}">
        <p14:creationId xmlns:p14="http://schemas.microsoft.com/office/powerpoint/2010/main" val="2566154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F15AD-2F74-4B5A-8515-0A6725A7A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 forest 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CF33E-F608-4CD8-BC22-FF8D6D079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n_estimator</a:t>
            </a:r>
            <a:endParaRPr lang="en-US" dirty="0"/>
          </a:p>
          <a:p>
            <a:r>
              <a:rPr lang="en-US" dirty="0"/>
              <a:t>criterion</a:t>
            </a:r>
          </a:p>
          <a:p>
            <a:r>
              <a:rPr lang="en-US" dirty="0" err="1"/>
              <a:t>max_features</a:t>
            </a:r>
            <a:endParaRPr lang="en-US" dirty="0"/>
          </a:p>
          <a:p>
            <a:r>
              <a:rPr lang="en-US" dirty="0" err="1"/>
              <a:t>min_sample_leaf</a:t>
            </a:r>
            <a:endParaRPr lang="en-US" dirty="0"/>
          </a:p>
          <a:p>
            <a:r>
              <a:rPr lang="en-US" dirty="0" err="1"/>
              <a:t>random_state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86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DC86-34B8-411B-BFF4-9C1EB3E7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Learning Objectives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sz="800" b="1" dirty="0">
                <a:solidFill>
                  <a:srgbClr val="FF0000"/>
                </a:solidFill>
              </a:rPr>
              <a:t>______________________________________________________________________________________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B6031-FCDE-4E94-A2BB-59D5D8466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Intuitions of linear regression algorithm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dirty="0"/>
              <a:t>Variance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dirty="0"/>
              <a:t>Covariance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dirty="0"/>
              <a:t>Slope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dirty="0"/>
              <a:t>Intercept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dirty="0"/>
              <a:t>Error rate</a:t>
            </a:r>
          </a:p>
          <a:p>
            <a:r>
              <a:rPr lang="en-US" dirty="0"/>
              <a:t>Random Forest algorithm 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dirty="0"/>
              <a:t>Advantages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dirty="0"/>
              <a:t>What is random forest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dirty="0"/>
              <a:t>Parameter tuning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54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1A784-B3ED-4F86-939F-92ED4D348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n_estimators</a:t>
            </a:r>
            <a:r>
              <a:rPr lang="en-US" dirty="0"/>
              <a:t>: it select number of decision trees from entire dataset.</a:t>
            </a:r>
          </a:p>
          <a:p>
            <a:pPr marL="457200" lvl="1" indent="0">
              <a:buNone/>
            </a:pPr>
            <a:r>
              <a:rPr lang="en-US" dirty="0"/>
              <a:t>For example if the dataset has “N” number of rows. Then if I want 5 decision trees then it calculate like N/5.</a:t>
            </a:r>
          </a:p>
          <a:p>
            <a:r>
              <a:rPr lang="en-US" dirty="0" err="1"/>
              <a:t>random_state:random_state</a:t>
            </a:r>
            <a:r>
              <a:rPr lang="en-US" dirty="0"/>
              <a:t> is the seed used by the random number generator.</a:t>
            </a:r>
          </a:p>
          <a:p>
            <a:endParaRPr lang="en-US" dirty="0"/>
          </a:p>
          <a:p>
            <a:r>
              <a:rPr lang="en-US" dirty="0" err="1"/>
              <a:t>max_features:These</a:t>
            </a:r>
            <a:r>
              <a:rPr lang="en-US" dirty="0"/>
              <a:t> are the maximum number of features Random Forest is allowed to try in individual tree. We can present it in Auto/None or sqrt(</a:t>
            </a:r>
            <a:r>
              <a:rPr lang="en-US" dirty="0" err="1"/>
              <a:t>num_features</a:t>
            </a:r>
            <a:r>
              <a:rPr lang="en-US" dirty="0"/>
              <a:t>) or percentage(0.2).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985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4F71E-6570-496E-AFBE-A62B53383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Min_sample_leaf</a:t>
            </a:r>
            <a:r>
              <a:rPr lang="en-US" dirty="0"/>
              <a:t>:  Leaf is the end node. A smaller leaf makes the model more prone to capturing noise in train data.</a:t>
            </a:r>
          </a:p>
          <a:p>
            <a:r>
              <a:rPr lang="en-US" dirty="0"/>
              <a:t>Criterion [</a:t>
            </a:r>
            <a:r>
              <a:rPr lang="en-US" dirty="0" err="1"/>
              <a:t>gini</a:t>
            </a:r>
            <a:r>
              <a:rPr lang="en-US" dirty="0"/>
              <a:t> or entropy]: It gives you the uncertainty in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08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C050E-6E93-49AE-BC0F-38ADA8302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92093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910F2-3E3E-4A97-8B01-CFFCE6862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Arial Black" panose="020B0A04020102020204" pitchFamily="34" charset="0"/>
              </a:rPr>
              <a:t>INTITUTION OF LINEAR REGRESSION ALGORITHM: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320C3-C55D-44AC-AFE9-69B7AB955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Algorithm: Algorithm is a system defined program.  In our machine learning we search for regressor line or classifier.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Regression is a predicting modelling technique and predict the continuous values.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Classification is a machine learning technique. It learns from the data given to it. And it classify the unknown data from its learns.</a:t>
            </a:r>
          </a:p>
        </p:txBody>
      </p:sp>
    </p:spTree>
    <p:extLst>
      <p:ext uri="{BB962C8B-B14F-4D97-AF65-F5344CB8AC3E}">
        <p14:creationId xmlns:p14="http://schemas.microsoft.com/office/powerpoint/2010/main" val="135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57C26-280F-4FA2-A5C6-C293B3B38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Graphical Representation of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1040F3-0606-4528-85D1-3010FBBA4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943" y="2262739"/>
            <a:ext cx="6192114" cy="3477110"/>
          </a:xfrm>
        </p:spPr>
      </p:pic>
    </p:spTree>
    <p:extLst>
      <p:ext uri="{BB962C8B-B14F-4D97-AF65-F5344CB8AC3E}">
        <p14:creationId xmlns:p14="http://schemas.microsoft.com/office/powerpoint/2010/main" val="4125870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5520-163A-45D1-AEBB-295990F5A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616614"/>
          </a:xfrm>
        </p:spPr>
        <p:txBody>
          <a:bodyPr/>
          <a:lstStyle/>
          <a:p>
            <a:r>
              <a:rPr lang="en-US" b="1" dirty="0"/>
              <a:t>Types of Regressions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Based on </a:t>
            </a:r>
            <a:r>
              <a:rPr lang="en-US" sz="2400" dirty="0"/>
              <a:t>number of features </a:t>
            </a:r>
            <a:r>
              <a:rPr lang="en-US" sz="2000" dirty="0"/>
              <a:t>in the dataset types of regressions came into the picture.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F8C5F9-C44E-47E0-A9EB-BECBCBAB5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53" y="3086766"/>
            <a:ext cx="6401693" cy="1829055"/>
          </a:xfrm>
        </p:spPr>
      </p:pic>
    </p:spTree>
    <p:extLst>
      <p:ext uri="{BB962C8B-B14F-4D97-AF65-F5344CB8AC3E}">
        <p14:creationId xmlns:p14="http://schemas.microsoft.com/office/powerpoint/2010/main" val="2969207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4A0AF-EB1E-4B22-8386-9F0F0F2B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SIMPLE LINEAR REGRESSION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A07E2-C557-41D3-9CA1-666886653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 have a single dependent[Target] and independent features then </a:t>
            </a:r>
            <a:r>
              <a:rPr lang="en-US" dirty="0" err="1"/>
              <a:t>i</a:t>
            </a:r>
            <a:r>
              <a:rPr lang="en-US" dirty="0"/>
              <a:t> go through simple linear regression. Else I go through multiple linear regression</a:t>
            </a:r>
          </a:p>
          <a:p>
            <a:pPr marL="0" indent="0" algn="ctr">
              <a:buNone/>
            </a:pPr>
            <a:r>
              <a:rPr lang="en-US" dirty="0"/>
              <a:t>Y=m*</a:t>
            </a:r>
            <a:r>
              <a:rPr lang="en-US" dirty="0" err="1"/>
              <a:t>X+c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Where,</a:t>
            </a:r>
          </a:p>
          <a:p>
            <a:pPr marL="0" indent="0">
              <a:buNone/>
            </a:pPr>
            <a:r>
              <a:rPr lang="en-US" dirty="0"/>
              <a:t>Y= Dependent variable[target feature]</a:t>
            </a:r>
          </a:p>
          <a:p>
            <a:pPr marL="0" indent="0">
              <a:buNone/>
            </a:pPr>
            <a:r>
              <a:rPr lang="en-US" dirty="0"/>
              <a:t>X=Independent variable </a:t>
            </a:r>
          </a:p>
          <a:p>
            <a:pPr marL="0" indent="0">
              <a:buNone/>
            </a:pPr>
            <a:r>
              <a:rPr lang="en-US" dirty="0"/>
              <a:t>m=Slope</a:t>
            </a:r>
          </a:p>
          <a:p>
            <a:pPr marL="0" indent="0">
              <a:buNone/>
            </a:pPr>
            <a:r>
              <a:rPr lang="en-US" dirty="0"/>
              <a:t>c=Intercept</a:t>
            </a:r>
          </a:p>
        </p:txBody>
      </p:sp>
    </p:spTree>
    <p:extLst>
      <p:ext uri="{BB962C8B-B14F-4D97-AF65-F5344CB8AC3E}">
        <p14:creationId xmlns:p14="http://schemas.microsoft.com/office/powerpoint/2010/main" val="1409691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AD547-15EE-420D-BE7F-5526FC363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33518"/>
          </a:xfrm>
        </p:spPr>
        <p:txBody>
          <a:bodyPr>
            <a:normAutofit/>
          </a:bodyPr>
          <a:lstStyle/>
          <a:p>
            <a:r>
              <a:rPr lang="en-US" b="1" dirty="0"/>
              <a:t>Slope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slope is indicated with letter “m”. Slope is the ratio of rise and run.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4829FA-CF6E-411C-8ECD-15EAD6A10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025" y="2850789"/>
            <a:ext cx="6935168" cy="2980168"/>
          </a:xfrm>
        </p:spPr>
      </p:pic>
    </p:spTree>
    <p:extLst>
      <p:ext uri="{BB962C8B-B14F-4D97-AF65-F5344CB8AC3E}">
        <p14:creationId xmlns:p14="http://schemas.microsoft.com/office/powerpoint/2010/main" val="3631121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666F4-FEC2-4EAC-884B-6E7A2B8C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061"/>
            <a:ext cx="10515600" cy="1319627"/>
          </a:xfrm>
        </p:spPr>
        <p:txBody>
          <a:bodyPr/>
          <a:lstStyle/>
          <a:p>
            <a:r>
              <a:rPr lang="en-US" b="1" dirty="0"/>
              <a:t>slope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0CFF7-44CF-4DF0-B77D-E56C9F082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Mathematically, slope is calculated with variance and covariance.</a:t>
            </a:r>
          </a:p>
          <a:p>
            <a:r>
              <a:rPr lang="en-US" dirty="0"/>
              <a:t>Variance: variance is describe the distribution of values of a feature.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02BD2-B2F5-4339-BA13-CBFDE3EBE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732" y="3525078"/>
            <a:ext cx="5124450" cy="278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43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D12C-1A47-48ED-BF96-5F18B788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Covariance or 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A2BED-2A88-42B5-90EB-8F7B33892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Covariance gives you the relation between two variables. How they are correlated like is negative or positive or neutral.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6D0245-B03A-4C98-AB6A-565A751C8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09" y="2844386"/>
            <a:ext cx="6705600" cy="346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22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581</Words>
  <Application>Microsoft Office PowerPoint</Application>
  <PresentationFormat>Widescreen</PresentationFormat>
  <Paragraphs>80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Office Theme</vt:lpstr>
      <vt:lpstr>LINEAR REGRESSION AND RANDOM FOREST</vt:lpstr>
      <vt:lpstr>Learning Objectives ______________________________________________________________________________________</vt:lpstr>
      <vt:lpstr>INTITUTION OF LINEAR REGRESSION ALGORITHM: </vt:lpstr>
      <vt:lpstr>Graphical Representation of Data</vt:lpstr>
      <vt:lpstr>Types of Regressions  Based on number of features in the dataset types of regressions came into the picture.</vt:lpstr>
      <vt:lpstr>SIMPLE LINEAR REGRESSION </vt:lpstr>
      <vt:lpstr>Slope  slope is indicated with letter “m”. Slope is the ratio of rise and run. </vt:lpstr>
      <vt:lpstr>slope</vt:lpstr>
      <vt:lpstr>Covariance or  correlation</vt:lpstr>
      <vt:lpstr>covariance</vt:lpstr>
      <vt:lpstr>Formula for slope and intercept</vt:lpstr>
      <vt:lpstr>Representation of slope and intercept  Intercept is the height between interacted point to the x-axis.</vt:lpstr>
      <vt:lpstr>Error rate or residual</vt:lpstr>
      <vt:lpstr>Formulas for error rate          SSE                    MSE                          LSE</vt:lpstr>
      <vt:lpstr>MULTIPLE LINEAR REGRESSION   if the features are increased then slopes will also will increase. It is same as simple linear regression.</vt:lpstr>
      <vt:lpstr>RANDOM FOREST</vt:lpstr>
      <vt:lpstr>Advantages of Random Forest</vt:lpstr>
      <vt:lpstr>INTITUTION DIAGRAM OF RANDOM FOREST</vt:lpstr>
      <vt:lpstr>Random forest Parameter Tuning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NOOKALA MANOHAR</dc:creator>
  <cp:lastModifiedBy>NOOKALA MANOHAR</cp:lastModifiedBy>
  <cp:revision>31</cp:revision>
  <dcterms:created xsi:type="dcterms:W3CDTF">2020-05-21T05:32:16Z</dcterms:created>
  <dcterms:modified xsi:type="dcterms:W3CDTF">2020-05-22T04:38:39Z</dcterms:modified>
</cp:coreProperties>
</file>